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959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3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5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2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5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4AE6ECE-6AD9-46DD-A532-6E18ECE23722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9357E0-2886-4DC3-8ED9-2DA7116521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8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048" y="1461898"/>
            <a:ext cx="9966960" cy="1597519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Картотека опытов </a:t>
            </a:r>
            <a:br>
              <a:rPr lang="ru-RU" sz="4800" dirty="0" smtClean="0"/>
            </a:br>
            <a:r>
              <a:rPr lang="ru-RU" sz="4800" dirty="0" smtClean="0"/>
              <a:t>на метеорологической станции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598" y="3166276"/>
            <a:ext cx="8767860" cy="1388165"/>
          </a:xfrm>
        </p:spPr>
        <p:txBody>
          <a:bodyPr/>
          <a:lstStyle/>
          <a:p>
            <a:r>
              <a:rPr lang="ru-RU" sz="2800" b="1" dirty="0" smtClean="0"/>
              <a:t>Условные обозначения:</a:t>
            </a:r>
          </a:p>
          <a:p>
            <a:endParaRPr lang="ru-RU" dirty="0"/>
          </a:p>
        </p:txBody>
      </p:sp>
      <p:pic>
        <p:nvPicPr>
          <p:cNvPr id="5" name="Рисунок 4" descr="https://im0-tub-ru.yandex.net/i?id=addf1c83109e00b7d1fa2a65a198ad9b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405" y="3968130"/>
            <a:ext cx="577850" cy="7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6b726e6a943196ac2792536f8e58b8f5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130" y="4979430"/>
            <a:ext cx="1168400" cy="116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st4.depositphotos.com/25464256/27118/v/950/depositphotos_271185966-stock-illustration-wind-icon-vector-template.jpg"/>
          <p:cNvPicPr/>
          <p:nvPr/>
        </p:nvPicPr>
        <p:blipFill rotWithShape="1">
          <a:blip r:embed="rId4" cstate="print"/>
          <a:srcRect l="17770" r="14968"/>
          <a:stretch/>
        </p:blipFill>
        <p:spPr bwMode="auto">
          <a:xfrm>
            <a:off x="6620487" y="5058885"/>
            <a:ext cx="873457" cy="96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omp\Desktop\Новый компьютер\78708097_3e2303bbc6ee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0487" y="3954783"/>
            <a:ext cx="774065" cy="7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998455" y="553185"/>
            <a:ext cx="8767860" cy="138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Яковлева Ирина Владимировна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, </a:t>
            </a:r>
          </a:p>
          <a:p>
            <a:r>
              <a:rPr lang="ru-RU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воспитатель МБДОУ «ДС № 353 г. Челябинска»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42448" y="4352928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Опыты с водой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93944" y="4283425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Опыты в солнечную погоду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94848" y="5720027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Опыты в облачную погоду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47463" y="5616451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Опыты с ветром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19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93" t="17819" r="20085" b="7651"/>
          <a:stretch/>
        </p:blipFill>
        <p:spPr>
          <a:xfrm>
            <a:off x="715617" y="256769"/>
            <a:ext cx="10744366" cy="632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310" t="18540" r="20687" b="9388"/>
          <a:stretch/>
        </p:blipFill>
        <p:spPr>
          <a:xfrm>
            <a:off x="1567355" y="269654"/>
            <a:ext cx="9083869" cy="634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44" t="18657" r="20722" b="15287"/>
          <a:stretch/>
        </p:blipFill>
        <p:spPr>
          <a:xfrm>
            <a:off x="1883390" y="243162"/>
            <a:ext cx="9335069" cy="596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844" t="18392" r="21022" b="10797"/>
          <a:stretch/>
        </p:blipFill>
        <p:spPr>
          <a:xfrm>
            <a:off x="1419365" y="218365"/>
            <a:ext cx="9362365" cy="64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070" t="19055" r="20945" b="7977"/>
          <a:stretch/>
        </p:blipFill>
        <p:spPr>
          <a:xfrm>
            <a:off x="1637731" y="286604"/>
            <a:ext cx="8993874" cy="636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210</TotalTime>
  <Words>33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Bahnschrift</vt:lpstr>
      <vt:lpstr>Corbel</vt:lpstr>
      <vt:lpstr>Базис</vt:lpstr>
      <vt:lpstr>Картотека опытов  на метеорологической станции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19</cp:revision>
  <dcterms:created xsi:type="dcterms:W3CDTF">2021-12-08T07:08:59Z</dcterms:created>
  <dcterms:modified xsi:type="dcterms:W3CDTF">2021-12-08T10:39:23Z</dcterms:modified>
</cp:coreProperties>
</file>