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6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2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6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5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1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9D71-C9C1-4681-AFE8-5B13F6EA294F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B7C6-032A-44DF-9F76-D60419E94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6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CwytlmmNsbQlPGnHucFlj1kPAvqccTO/edit#heading=h.tplc503cpva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_VcLm4uXlWQlic1qE_i6IL5XcpdL5_M/edit#heading=h.ybxb93vnhxk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XcSyg8jd6njppcBnJRuksDZmcfSA7SM/edit#heading=h.fi4v66b3pss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MyslPJDqabq2MhDZT3EXGATqQ55ZxIu/edit#heading=h.1hcehayr7a8h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docs.google.com/document/d/1RgAjdrbYfeC74SOGLR6EcdGq3T5cpsg9/edit#heading=h.5jx647j1k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docs.google.com/document/d/1ex8jKqVtkHavWKPMfCRsdTujkH0waa3K/edit#heading=h.b95j4pcs4mg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LfI2xeuDtNF0w9qB6r0OPfHgMBOhn6n/edit?usp=sharing&amp;ouid=115522468911292111882&amp;rtpof=true&amp;sd=tru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pNQph5tVhbih9eDih_DZHFr2s91W-jo0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O8cq7E_McigFP4v6lWmzwtKp4emmWXg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vlFCE51XfiY3-oHbslN_kowqFxIbnje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PyFRHNhWCEtnRfclH9y7ouGaqZESb6-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D_HLOlIoDHqhI930A1Y4tdnNjUWvb49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WcXN8GdJcu6pxqnC1dWuJvytrEayUzr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VqdJ_xBhiO75Mbi3EQ_v37BQRH76AMA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837" y="1385454"/>
            <a:ext cx="7772400" cy="26600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Патриотическое и духовно-нравственное воспитание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9037" y="4045528"/>
            <a:ext cx="6858000" cy="7205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Для вас родители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037" y="185124"/>
            <a:ext cx="613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«Детский сад № 353 г. Челябинска»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6" name="Объект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36" y="4290252"/>
            <a:ext cx="2184477" cy="2184477"/>
          </a:xfr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8066" r="4439" b="69522"/>
          <a:stretch/>
        </p:blipFill>
        <p:spPr bwMode="auto">
          <a:xfrm>
            <a:off x="369562" y="469468"/>
            <a:ext cx="8404876" cy="3437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382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6" name="Объект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08" y="3768726"/>
            <a:ext cx="2473814" cy="2473814"/>
          </a:xfr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791" r="5147" b="71259"/>
          <a:stretch/>
        </p:blipFill>
        <p:spPr bwMode="auto">
          <a:xfrm>
            <a:off x="628650" y="242889"/>
            <a:ext cx="8099715" cy="3040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794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6" name="Объект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51" y="4700711"/>
            <a:ext cx="1911898" cy="1911898"/>
          </a:xfr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5919" r="4804" b="71096"/>
          <a:stretch/>
        </p:blipFill>
        <p:spPr bwMode="auto">
          <a:xfrm>
            <a:off x="374073" y="249382"/>
            <a:ext cx="8243454" cy="4031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93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6" name="Объект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4" y="4655127"/>
            <a:ext cx="2034992" cy="2034992"/>
          </a:xfr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6880" r="4884" b="67468"/>
          <a:stretch/>
        </p:blipFill>
        <p:spPr bwMode="auto">
          <a:xfrm>
            <a:off x="374072" y="138546"/>
            <a:ext cx="8141277" cy="4364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725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8072" r="4629" b="62806"/>
          <a:stretch/>
        </p:blipFill>
        <p:spPr bwMode="auto">
          <a:xfrm>
            <a:off x="468737" y="346362"/>
            <a:ext cx="8160327" cy="4128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31" y="4633546"/>
            <a:ext cx="2224454" cy="22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8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6436" r="4861" b="70917"/>
          <a:stretch/>
        </p:blipFill>
        <p:spPr bwMode="auto">
          <a:xfrm>
            <a:off x="429491" y="304799"/>
            <a:ext cx="8174182" cy="389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75" y="4677507"/>
            <a:ext cx="1984663" cy="19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1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2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1" y="600654"/>
            <a:ext cx="7886700" cy="16160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«Нравственно - патриотическое воспитание детей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художественной литературы»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437" y="2093424"/>
            <a:ext cx="7093527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важнейших средств является художественное слово   русского народа и талантливых авторов. У каждого народа свои сказки, и все они передают от поколения к поколению основные нравственные ценности: добро, дружбу, взаимопомощь, трудолюбие.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0" y="465992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2966183" cy="296618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980" y="230190"/>
            <a:ext cx="6165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«Приобщение к истории, традициям и культуре России»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582341"/>
            <a:ext cx="7711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Наши дети должны хорошо знать не только историю Российского государства, но и традиции национальной культуры, осознавать, понимать и активно участвовать в возрождении национальной культуры; самореализовать себя, как личность любящую свою Родину, свой народ и всё, что связано с народной культурой: русские народные танцы, в которых дети черпают народные нравы, обычаи и русский дух свободы творчества в русской пляске, или устный народный фольклор: считалки, стихи, потешки, прибаутки.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hlinkClick r:id="rId4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43" y="4473496"/>
            <a:ext cx="2278400" cy="2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9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8" name="Объект 7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2" y="3755109"/>
            <a:ext cx="2527361" cy="2527361"/>
          </a:xfrm>
        </p:spPr>
      </p:pic>
      <p:sp>
        <p:nvSpPr>
          <p:cNvPr id="5" name="Прямоугольник 4"/>
          <p:cNvSpPr/>
          <p:nvPr/>
        </p:nvSpPr>
        <p:spPr>
          <a:xfrm>
            <a:off x="997527" y="239830"/>
            <a:ext cx="598516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«Воспитание чувства любви к своей малой Родине»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49" y="1417182"/>
            <a:ext cx="743469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чего необходимо начинать? Конечно, с самого дорогого, с близких и родных, с самого ребёнка. Понимание чувства патриотизма, любви к Родине приходит к ребёнку именно в семье через ощущения матери и отца. Именно в любви ребёнка к своей матери и своему отцу заложено его будущее чувство семейного воспитания.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7" name="Объект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66" y="4565226"/>
            <a:ext cx="2029005" cy="2029005"/>
          </a:xfrm>
        </p:spPr>
      </p:pic>
      <p:sp>
        <p:nvSpPr>
          <p:cNvPr id="6" name="Прямоугольник 5"/>
          <p:cNvSpPr/>
          <p:nvPr/>
        </p:nvSpPr>
        <p:spPr>
          <a:xfrm>
            <a:off x="628650" y="1087351"/>
            <a:ext cx="75316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Испокон веков мужчина ассоциировался как защитник домашнего очага и семейного уюта. Чем больше разрасталась территория нашего государства и государственная власть, тем больше возникала потребность в защите национальных интересов. Плодородные земли и богатые природными ресурсами территория России всегда привлекала внимание завоевателей. Таким образом, наша страна постоянно находилась в необходимости защиты своих территорий. А профессионально защищать могли только постоянные воинские формирования, поэтому исторически сложилась профессия воина - защитника своего отечества.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9817" y="76821"/>
            <a:ext cx="60960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«Есть такая профессия – Родину защищать»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8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7" name="Объект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07" y="4367710"/>
            <a:ext cx="2244106" cy="2244106"/>
          </a:xfrm>
        </p:spPr>
      </p:pic>
      <p:sp>
        <p:nvSpPr>
          <p:cNvPr id="5" name="Прямоугольник 4"/>
          <p:cNvSpPr/>
          <p:nvPr/>
        </p:nvSpPr>
        <p:spPr>
          <a:xfrm>
            <a:off x="831272" y="67909"/>
            <a:ext cx="6220691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«Роль семьи в воспитании патриотических чувств у дошкольников»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45" y="1443841"/>
            <a:ext cx="7661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нравственно-патриотическом воспитании огромное значение имеет пример взрослых, 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необходимо привить детям такие важные понятия, как «долг перед Родиной», «любовь к Отечеству», «трудовой подвиг» и т.д. Важно подвести ребенка к пониманию, что мы победили потому, что любим свою Отчизну, Родина чтит своих героев, отдавших жизнь за счастье людей.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412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7" name="Объект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87" y="3927503"/>
            <a:ext cx="2420543" cy="2420543"/>
          </a:xfrm>
        </p:spPr>
      </p:pic>
      <p:sp>
        <p:nvSpPr>
          <p:cNvPr id="5" name="Прямоугольник 4"/>
          <p:cNvSpPr/>
          <p:nvPr/>
        </p:nvSpPr>
        <p:spPr>
          <a:xfrm>
            <a:off x="628650" y="2020731"/>
            <a:ext cx="7559386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Игрушка – одна из древнейших форм творчества, на протяжении веков она изменялась вместе со всей народной культурой, впитывая в себя её национальные особенности и своеобразие. Поэтому народная игрушка – всегда рассказ об истории народа, его ценностях и идеалах.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5128" y="347581"/>
            <a:ext cx="627610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«Роль русской народной игрушки в патриотическом воспитании дошкольников»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7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pic>
        <p:nvPicPr>
          <p:cNvPr id="7" name="Объект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77" y="4097214"/>
            <a:ext cx="2294793" cy="2294793"/>
          </a:xfrm>
        </p:spPr>
      </p:pic>
      <p:sp>
        <p:nvSpPr>
          <p:cNvPr id="5" name="Прямоугольник 4"/>
          <p:cNvSpPr/>
          <p:nvPr/>
        </p:nvSpPr>
        <p:spPr>
          <a:xfrm>
            <a:off x="1011383" y="342848"/>
            <a:ext cx="616527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знакомить ребенка с родным краем?»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835" y="1489059"/>
            <a:ext cx="7728238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Семью называют «школой чувств», т. к. именно в семье ребёнок учится эмоциональному восприятию мира, получает первые уроки сопричастности тому, что дорого каждому человеку. Родители всегда должны внимательно относиться к вопросам детей, показывать и объяснять события и факты, поощрять их любознательность, развивать способность наблюдать и анализировать явления.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9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3854"/>
            <a:ext cx="9180533" cy="6871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217" y="230190"/>
            <a:ext cx="6664037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«Нравственно – патриотическое воспитание в семье»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218" y="1525401"/>
            <a:ext cx="7523018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чувства патриотизма. Доступны ли они в дошкольном возрасте? Можно сказать, что да дошкольнику доступны чувства любви к своей семье, родному краю, городу, родной природе. Это и есть начало патриотизма, который рождается в познании, а формируется в процессе повседневного целенаправленного воспитания.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4343838"/>
            <a:ext cx="2250830" cy="22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4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522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Патриотическое и духовно-нравственное воспитание</vt:lpstr>
      <vt:lpstr>«Нравственно - патриотическое воспитание детей средствами художественной литературы»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вас родители по вопросам патриотического и духовно-нравственного воспитания</dc:title>
  <dc:creator>RePack by Diakov</dc:creator>
  <cp:lastModifiedBy>RePack by Diakov</cp:lastModifiedBy>
  <cp:revision>37</cp:revision>
  <dcterms:created xsi:type="dcterms:W3CDTF">2026-04-13T17:26:30Z</dcterms:created>
  <dcterms:modified xsi:type="dcterms:W3CDTF">2026-04-14T10:15:10Z</dcterms:modified>
</cp:coreProperties>
</file>